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75" d="100"/>
          <a:sy n="75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15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78F: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termina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/>
              <a:t>In table groups, complete the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B</a:t>
            </a:r>
            <a:r>
              <a:rPr lang="en-US" sz="2800" dirty="0" smtClean="0"/>
              <a:t> on </a:t>
            </a:r>
            <a:r>
              <a:rPr lang="en-US" sz="2800" dirty="0"/>
              <a:t>p. </a:t>
            </a:r>
            <a:r>
              <a:rPr lang="en-US" sz="2800" dirty="0" smtClean="0"/>
              <a:t>14 </a:t>
            </a:r>
            <a:r>
              <a:rPr lang="en-US" sz="2800" dirty="0"/>
              <a:t>of the CASI </a:t>
            </a:r>
            <a:r>
              <a:rPr lang="en-US" sz="2800" dirty="0" err="1"/>
              <a:t>CASI</a:t>
            </a:r>
            <a:r>
              <a:rPr lang="en-US" sz="2800" dirty="0"/>
              <a:t> packet.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78f:</a:t>
            </a:r>
            <a:r>
              <a:rPr lang="en-US" sz="2800" dirty="0" smtClean="0"/>
              <a:t> FINISH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PACKET. Be ready to hand in the completed guide tomorrow.  Remember it will be graded as a project</a:t>
            </a:r>
          </a:p>
        </p:txBody>
      </p:sp>
    </p:spTree>
    <p:extLst>
      <p:ext uri="{BB962C8B-B14F-4D97-AF65-F5344CB8AC3E}">
        <p14:creationId xmlns:p14="http://schemas.microsoft.com/office/powerpoint/2010/main" val="278064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18386</TotalTime>
  <Words>89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15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67</cp:revision>
  <cp:lastPrinted>2015-05-20T16:26:09Z</cp:lastPrinted>
  <dcterms:created xsi:type="dcterms:W3CDTF">2014-05-12T21:03:23Z</dcterms:created>
  <dcterms:modified xsi:type="dcterms:W3CDTF">2017-06-15T18:14:23Z</dcterms:modified>
</cp:coreProperties>
</file>